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9" r:id="rId19"/>
    <p:sldId id="275" r:id="rId20"/>
    <p:sldId id="276" r:id="rId21"/>
    <p:sldId id="281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40"/>
    <p:restoredTop sz="94649"/>
  </p:normalViewPr>
  <p:slideViewPr>
    <p:cSldViewPr snapToGrid="0" snapToObjects="1" showGuides="1">
      <p:cViewPr>
        <p:scale>
          <a:sx n="138" d="100"/>
          <a:sy n="138" d="100"/>
        </p:scale>
        <p:origin x="1976" y="6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8" d="100"/>
          <a:sy n="128" d="100"/>
        </p:scale>
        <p:origin x="49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C26814-B6A6-5E43-A358-5DAAC5E5E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C205A-B120-854B-8754-B7E07E7D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C00CB-7742-EE4E-9B77-63FC6FBA2919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D11F3-BEA8-3448-B9C2-566CA7BDCD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7DD66-E6B2-7941-90EE-D490ED50ED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0F9A4-C5DE-CC4A-8BD2-61F6169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06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26A8D-1447-F341-B168-0A6B6AD98D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CC0A1-4381-5743-A815-96D9BF6C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4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7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4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돈 절약 </a:t>
            </a:r>
            <a:r>
              <a:rPr lang="en-US" altLang="ko-KR" dirty="0"/>
              <a:t>//</a:t>
            </a:r>
            <a:r>
              <a:rPr lang="ko-KR" altLang="en-US" dirty="0"/>
              <a:t> 적당히 먹어서 </a:t>
            </a:r>
            <a:r>
              <a:rPr lang="ko-KR" altLang="en-US" dirty="0" err="1"/>
              <a:t>마름이가</a:t>
            </a:r>
            <a:r>
              <a:rPr lang="ko-KR" altLang="en-US" dirty="0"/>
              <a:t> 될 수 </a:t>
            </a:r>
            <a:r>
              <a:rPr lang="ko-KR" altLang="en-US" dirty="0" err="1"/>
              <a:t>있동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 친구와 함께 홀쭉이 </a:t>
            </a:r>
            <a:r>
              <a:rPr lang="ko-KR" altLang="en-US" dirty="0" err="1"/>
              <a:t>존잘러가</a:t>
            </a:r>
            <a:r>
              <a:rPr lang="ko-KR" altLang="en-US" dirty="0"/>
              <a:t> 될 수 있음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6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운동법 공유 </a:t>
            </a:r>
            <a:r>
              <a:rPr lang="en-US" altLang="ko-KR" dirty="0"/>
              <a:t>//</a:t>
            </a:r>
            <a:r>
              <a:rPr lang="ko-KR" altLang="en-US" dirty="0"/>
              <a:t> 몸무게 키 등을 받아서 건강관리를 도울 수 </a:t>
            </a:r>
            <a:r>
              <a:rPr lang="ko-KR" altLang="en-US" dirty="0" err="1"/>
              <a:t>있을듯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식단 </a:t>
            </a:r>
            <a:r>
              <a:rPr lang="en-US" altLang="ko-KR" dirty="0"/>
              <a:t>/</a:t>
            </a:r>
            <a:r>
              <a:rPr lang="ko-KR" altLang="en-US" dirty="0"/>
              <a:t> 다이어트 성공 비법 공유 커뮤니티 </a:t>
            </a:r>
            <a:r>
              <a:rPr lang="en-US" altLang="ko-KR" dirty="0"/>
              <a:t>//</a:t>
            </a:r>
            <a:r>
              <a:rPr lang="ko-KR" altLang="en-US" dirty="0"/>
              <a:t>  및 여러 플랫폼으로 발전 할 가능성이 다분히 존재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KT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2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사진을 보내면 서버에서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OCR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 클라이언트로 보내주는 방식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CC0A1-4381-5743-A815-96D9BF6CB3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11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5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2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3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6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8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5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4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7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6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6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90290-5B2D-834B-9608-ECA643EF4A12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74F95-DBD4-C64E-B750-D09498A8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6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.gif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etshin.com/calorie/calorie_main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gif"/><Relationship Id="rId7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3.gif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9C1CA8A-2BA4-DA4E-853D-067E50544CEC}"/>
              </a:ext>
            </a:extLst>
          </p:cNvPr>
          <p:cNvGrpSpPr/>
          <p:nvPr/>
        </p:nvGrpSpPr>
        <p:grpSpPr>
          <a:xfrm>
            <a:off x="-512565" y="1158893"/>
            <a:ext cx="9569806" cy="3984660"/>
            <a:chOff x="-1129015" y="1117797"/>
            <a:chExt cx="9569806" cy="3984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90F23E-9B59-3349-90A1-D41E41EFF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29015" y="1117797"/>
              <a:ext cx="5080000" cy="381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DB6E83-8399-6C44-8823-6D360EC1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6781" y="1117797"/>
              <a:ext cx="5080000" cy="381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2BBA81-AB1B-CC4E-B345-209794BCE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0791" y="1292457"/>
              <a:ext cx="5080000" cy="381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4F5D21-0233-BA40-AA94-1FEA0610FBF5}"/>
              </a:ext>
            </a:extLst>
          </p:cNvPr>
          <p:cNvGrpSpPr/>
          <p:nvPr/>
        </p:nvGrpSpPr>
        <p:grpSpPr>
          <a:xfrm>
            <a:off x="8412806" y="2746385"/>
            <a:ext cx="3262432" cy="1508105"/>
            <a:chOff x="8395257" y="2094159"/>
            <a:chExt cx="3262432" cy="150810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9CF0E2-6B74-5E48-9888-DA944D2668C3}"/>
                </a:ext>
              </a:extLst>
            </p:cNvPr>
            <p:cNvSpPr txBox="1"/>
            <p:nvPr/>
          </p:nvSpPr>
          <p:spPr>
            <a:xfrm>
              <a:off x="8395257" y="2278825"/>
              <a:ext cx="32624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dirty="0" err="1">
                  <a:latin typeface="J신영복_TT" panose="020D0804000101010101" pitchFamily="34" charset="-127"/>
                  <a:ea typeface="J신영복_TT" panose="020D0804000101010101" pitchFamily="34" charset="-127"/>
                </a:rPr>
                <a:t>니미래</a:t>
              </a:r>
              <a:endParaRPr lang="en-US" sz="8000" dirty="0">
                <a:latin typeface="J신영복_TT" panose="020D0804000101010101" pitchFamily="34" charset="-127"/>
                <a:ea typeface="J신영복_TT" panose="020D0804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22C70-6A91-464F-B6FA-5E0092B44846}"/>
                </a:ext>
              </a:extLst>
            </p:cNvPr>
            <p:cNvSpPr txBox="1"/>
            <p:nvPr/>
          </p:nvSpPr>
          <p:spPr>
            <a:xfrm>
              <a:off x="8640516" y="2094159"/>
              <a:ext cx="2771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식습관을 통해 미리 예측하는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30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353B54-B607-8A47-9297-3A0F36C12CE6}"/>
              </a:ext>
            </a:extLst>
          </p:cNvPr>
          <p:cNvGrpSpPr/>
          <p:nvPr/>
        </p:nvGrpSpPr>
        <p:grpSpPr>
          <a:xfrm>
            <a:off x="5608529" y="-349815"/>
            <a:ext cx="8319741" cy="7630656"/>
            <a:chOff x="-824415" y="359898"/>
            <a:chExt cx="6936381" cy="69363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232BDA-6694-7144-969C-8DF40B01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4415" y="359898"/>
              <a:ext cx="6936381" cy="69363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C044DD-BC79-B247-AA0E-9BBF7A170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1" t="8959" r="7355"/>
            <a:stretch/>
          </p:blipFill>
          <p:spPr>
            <a:xfrm>
              <a:off x="1427052" y="1937402"/>
              <a:ext cx="2433449" cy="345554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F6CE7D-5741-404E-B21C-6EA54A02DA5B}"/>
              </a:ext>
            </a:extLst>
          </p:cNvPr>
          <p:cNvGrpSpPr/>
          <p:nvPr/>
        </p:nvGrpSpPr>
        <p:grpSpPr>
          <a:xfrm>
            <a:off x="873933" y="2304971"/>
            <a:ext cx="6466115" cy="2321083"/>
            <a:chOff x="900437" y="984051"/>
            <a:chExt cx="6466115" cy="232108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92ED076-A5C9-1B46-9E34-10EDB157E9BD}"/>
                </a:ext>
              </a:extLst>
            </p:cNvPr>
            <p:cNvSpPr txBox="1">
              <a:spLocks/>
            </p:cNvSpPr>
            <p:nvPr/>
          </p:nvSpPr>
          <p:spPr>
            <a:xfrm>
              <a:off x="900437" y="984051"/>
              <a:ext cx="3533475" cy="8431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공유하세요</a:t>
              </a:r>
              <a:r>
                <a:rPr lang="en-US" altLang="ko-KR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52212CC-3D47-EB43-842F-C0DBCA1BC0D8}"/>
                </a:ext>
              </a:extLst>
            </p:cNvPr>
            <p:cNvSpPr txBox="1">
              <a:spLocks/>
            </p:cNvSpPr>
            <p:nvPr/>
          </p:nvSpPr>
          <p:spPr>
            <a:xfrm>
              <a:off x="900437" y="1892711"/>
              <a:ext cx="5885091" cy="4936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당신의 식단은 친구들과 공유해보세요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69D441E-3FFB-BF4F-AD3D-E7E8D4918773}"/>
                </a:ext>
              </a:extLst>
            </p:cNvPr>
            <p:cNvSpPr txBox="1">
              <a:spLocks/>
            </p:cNvSpPr>
            <p:nvPr/>
          </p:nvSpPr>
          <p:spPr>
            <a:xfrm>
              <a:off x="900438" y="2331004"/>
              <a:ext cx="6466114" cy="4870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당신에 식단에 친구들과 함께 감탄해보세요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9190A583-D565-3849-82C5-A6988407DF24}"/>
                </a:ext>
              </a:extLst>
            </p:cNvPr>
            <p:cNvSpPr txBox="1">
              <a:spLocks/>
            </p:cNvSpPr>
            <p:nvPr/>
          </p:nvSpPr>
          <p:spPr>
            <a:xfrm>
              <a:off x="900438" y="2756085"/>
              <a:ext cx="6466114" cy="5490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서로 피드백을 받으며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더 나은 몸을 만들어봐요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F99C13-1F5B-D64C-80C8-EC461C8A6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8" t="9185" r="6974"/>
          <a:stretch/>
        </p:blipFill>
        <p:spPr>
          <a:xfrm>
            <a:off x="8309018" y="1385584"/>
            <a:ext cx="2960529" cy="416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5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280362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 제품 비교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2A10E-B861-2B44-BA9B-AE91E663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35488"/>
              </p:ext>
            </p:extLst>
          </p:nvPr>
        </p:nvGraphicFramePr>
        <p:xfrm>
          <a:off x="526215" y="1935124"/>
          <a:ext cx="11139570" cy="37426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227914">
                  <a:extLst>
                    <a:ext uri="{9D8B030D-6E8A-4147-A177-3AD203B41FA5}">
                      <a16:colId xmlns:a16="http://schemas.microsoft.com/office/drawing/2014/main" val="21942204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236339452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024428477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63978993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741082600"/>
                    </a:ext>
                  </a:extLst>
                </a:gridCol>
              </a:tblGrid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분류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21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니미래</a:t>
                      </a:r>
                      <a:endParaRPr lang="en-US" sz="21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6954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칼로리 계산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56694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그래프로 한눈에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2973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지출 계산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4291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간편한 등록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0324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A2055A6-E69F-704E-8156-D33DAB8B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14628" r="22940" b="28056"/>
          <a:stretch/>
        </p:blipFill>
        <p:spPr>
          <a:xfrm>
            <a:off x="2965542" y="2004396"/>
            <a:ext cx="600258" cy="6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2A10E-B861-2B44-BA9B-AE91E663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367415"/>
              </p:ext>
            </p:extLst>
          </p:nvPr>
        </p:nvGraphicFramePr>
        <p:xfrm>
          <a:off x="526215" y="1935124"/>
          <a:ext cx="11139570" cy="37426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227914">
                  <a:extLst>
                    <a:ext uri="{9D8B030D-6E8A-4147-A177-3AD203B41FA5}">
                      <a16:colId xmlns:a16="http://schemas.microsoft.com/office/drawing/2014/main" val="21942204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236339452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024428477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63978993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741082600"/>
                    </a:ext>
                  </a:extLst>
                </a:gridCol>
              </a:tblGrid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분류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21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니미래</a:t>
                      </a:r>
                      <a:endParaRPr lang="en-US" sz="21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6954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칼로리 계산</a:t>
                      </a:r>
                      <a:endParaRPr lang="en-US" sz="1900" b="1" dirty="0">
                        <a:solidFill>
                          <a:srgbClr val="C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56694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그래프로 한눈에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2973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지출 계산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4291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간편한 등록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0324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A2055A6-E69F-704E-8156-D33DAB8B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14628" r="22940" b="28056"/>
          <a:stretch/>
        </p:blipFill>
        <p:spPr>
          <a:xfrm>
            <a:off x="2965542" y="2004396"/>
            <a:ext cx="600258" cy="600258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697BD2D3-788B-3C42-9CB5-8DA7DE6F7123}"/>
              </a:ext>
            </a:extLst>
          </p:cNvPr>
          <p:cNvSpPr/>
          <p:nvPr/>
        </p:nvSpPr>
        <p:spPr>
          <a:xfrm>
            <a:off x="526215" y="2604654"/>
            <a:ext cx="11139570" cy="860859"/>
          </a:xfrm>
          <a:prstGeom prst="frame">
            <a:avLst>
              <a:gd name="adj1" fmla="val 752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1101D3-51E5-854D-9E24-BF9045CB5900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280362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 제품 비교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3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2A10E-B861-2B44-BA9B-AE91E663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589669"/>
              </p:ext>
            </p:extLst>
          </p:nvPr>
        </p:nvGraphicFramePr>
        <p:xfrm>
          <a:off x="526215" y="1935124"/>
          <a:ext cx="11139570" cy="37426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227914">
                  <a:extLst>
                    <a:ext uri="{9D8B030D-6E8A-4147-A177-3AD203B41FA5}">
                      <a16:colId xmlns:a16="http://schemas.microsoft.com/office/drawing/2014/main" val="21942204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236339452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024428477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63978993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741082600"/>
                    </a:ext>
                  </a:extLst>
                </a:gridCol>
              </a:tblGrid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분류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21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니미래</a:t>
                      </a:r>
                      <a:endParaRPr lang="en-US" sz="21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6954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칼로리 계산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56694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그래프로 한눈에</a:t>
                      </a:r>
                      <a:endParaRPr lang="en-US" sz="1900" b="1" dirty="0">
                        <a:solidFill>
                          <a:srgbClr val="C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  <a:endParaRPr lang="en-US" sz="1900" b="1" dirty="0">
                        <a:solidFill>
                          <a:srgbClr val="C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2973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지출 계산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4291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간편한 등록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0324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A2055A6-E69F-704E-8156-D33DAB8B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14628" r="22940" b="28056"/>
          <a:stretch/>
        </p:blipFill>
        <p:spPr>
          <a:xfrm>
            <a:off x="2965542" y="2004396"/>
            <a:ext cx="600258" cy="600258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697BD2D3-788B-3C42-9CB5-8DA7DE6F7123}"/>
              </a:ext>
            </a:extLst>
          </p:cNvPr>
          <p:cNvSpPr/>
          <p:nvPr/>
        </p:nvSpPr>
        <p:spPr>
          <a:xfrm>
            <a:off x="526215" y="3376024"/>
            <a:ext cx="11139570" cy="860859"/>
          </a:xfrm>
          <a:prstGeom prst="frame">
            <a:avLst>
              <a:gd name="adj1" fmla="val 752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7DDDED-B35B-B54F-A68A-73C49A19F408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280362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 제품 비교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2A10E-B861-2B44-BA9B-AE91E663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85283"/>
              </p:ext>
            </p:extLst>
          </p:nvPr>
        </p:nvGraphicFramePr>
        <p:xfrm>
          <a:off x="526215" y="1935124"/>
          <a:ext cx="11139570" cy="37426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227914">
                  <a:extLst>
                    <a:ext uri="{9D8B030D-6E8A-4147-A177-3AD203B41FA5}">
                      <a16:colId xmlns:a16="http://schemas.microsoft.com/office/drawing/2014/main" val="21942204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236339452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024428477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63978993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741082600"/>
                    </a:ext>
                  </a:extLst>
                </a:gridCol>
              </a:tblGrid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분류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21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니미래</a:t>
                      </a:r>
                      <a:endParaRPr lang="en-US" sz="21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6954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칼로리 계산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56694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그래프로 한눈에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2973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지출 계산</a:t>
                      </a:r>
                      <a:endParaRPr lang="en-US" sz="1900" b="1" dirty="0">
                        <a:solidFill>
                          <a:srgbClr val="C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4291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간편한 등록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0324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A2055A6-E69F-704E-8156-D33DAB8B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14628" r="22940" b="28056"/>
          <a:stretch/>
        </p:blipFill>
        <p:spPr>
          <a:xfrm>
            <a:off x="2965542" y="2004396"/>
            <a:ext cx="600258" cy="60025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E45EC11-9EF9-1549-9CD3-241FD0B6A346}"/>
              </a:ext>
            </a:extLst>
          </p:cNvPr>
          <p:cNvSpPr/>
          <p:nvPr/>
        </p:nvSpPr>
        <p:spPr>
          <a:xfrm>
            <a:off x="526215" y="4147549"/>
            <a:ext cx="11139570" cy="860859"/>
          </a:xfrm>
          <a:prstGeom prst="frame">
            <a:avLst>
              <a:gd name="adj1" fmla="val 752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EC01-F61B-4B46-A265-1AC32C65B98C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280362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 제품 비교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60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2A10E-B861-2B44-BA9B-AE91E663C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61640"/>
              </p:ext>
            </p:extLst>
          </p:nvPr>
        </p:nvGraphicFramePr>
        <p:xfrm>
          <a:off x="526215" y="1935124"/>
          <a:ext cx="11139570" cy="374266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2227914">
                  <a:extLst>
                    <a:ext uri="{9D8B030D-6E8A-4147-A177-3AD203B41FA5}">
                      <a16:colId xmlns:a16="http://schemas.microsoft.com/office/drawing/2014/main" val="21942204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236339452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4024428477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639789938"/>
                    </a:ext>
                  </a:extLst>
                </a:gridCol>
                <a:gridCol w="2227914">
                  <a:extLst>
                    <a:ext uri="{9D8B030D-6E8A-4147-A177-3AD203B41FA5}">
                      <a16:colId xmlns:a16="http://schemas.microsoft.com/office/drawing/2014/main" val="2741082600"/>
                    </a:ext>
                  </a:extLst>
                </a:gridCol>
              </a:tblGrid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분류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  </a:t>
                      </a:r>
                      <a:r>
                        <a:rPr lang="ko-KR" altLang="en-US" sz="210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니미래</a:t>
                      </a:r>
                      <a:endParaRPr lang="en-US" sz="21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Y</a:t>
                      </a:r>
                      <a:r>
                        <a:rPr lang="ko-KR" altLang="en-US" sz="190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 제품</a:t>
                      </a:r>
                      <a:endParaRPr lang="en-US" sz="1900" b="1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36954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칼로리 계산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56694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그래프로 한눈에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429736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지출 계산</a:t>
                      </a:r>
                      <a:endParaRPr lang="en-US" sz="190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4291"/>
                  </a:ext>
                </a:extLst>
              </a:tr>
              <a:tr h="7485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간편한 등록</a:t>
                      </a:r>
                      <a:endParaRPr lang="en-US" sz="1900" b="1" dirty="0">
                        <a:solidFill>
                          <a:srgbClr val="C00000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96033" marR="96033" marT="48017" marB="48017"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solidFill>
                            <a:srgbClr val="C00000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X</a:t>
                      </a:r>
                    </a:p>
                  </a:txBody>
                  <a:tcPr marL="96033" marR="96033" marT="48017" marB="48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80324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A2055A6-E69F-704E-8156-D33DAB8B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14628" r="22940" b="28056"/>
          <a:stretch/>
        </p:blipFill>
        <p:spPr>
          <a:xfrm>
            <a:off x="2965542" y="2004396"/>
            <a:ext cx="600258" cy="60025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482E9B5-DC4A-A44C-861B-E24925942852}"/>
              </a:ext>
            </a:extLst>
          </p:cNvPr>
          <p:cNvSpPr/>
          <p:nvPr/>
        </p:nvSpPr>
        <p:spPr>
          <a:xfrm>
            <a:off x="526215" y="4816925"/>
            <a:ext cx="11139570" cy="860859"/>
          </a:xfrm>
          <a:prstGeom prst="frame">
            <a:avLst>
              <a:gd name="adj1" fmla="val 752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61F61-E764-D145-BDF5-5A49CCAFAC93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280362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 제품 비교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84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71E0BC-50A6-8149-8E0B-3187284D4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73" y="1595438"/>
            <a:ext cx="5080000" cy="381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2296885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697AC-8A02-C341-B9C8-317207B8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615" y="2459038"/>
            <a:ext cx="2286000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6C59F-4104-D34E-8258-CD10FBA6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115" y="1639067"/>
            <a:ext cx="5080000" cy="3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BBFC7-C6C9-6B41-9A31-ED822E0A7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312798"/>
            <a:ext cx="650984" cy="737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3625CF-5009-DF40-BB9F-BDF5BB92D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573" y="312798"/>
            <a:ext cx="1836964" cy="6335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6AB2A0-B46E-0140-B28B-00764E170A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1050165"/>
            <a:ext cx="650984" cy="737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3F130F-A9C4-494A-A289-2162454459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1787532"/>
            <a:ext cx="650984" cy="7373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0DF1F0-6380-CE4C-897D-3D98D9D812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2524899"/>
            <a:ext cx="650984" cy="7373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92E86D-4C08-8E44-96F5-7BFB4A0ED0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3262266"/>
            <a:ext cx="650984" cy="7373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6ED338-A564-1B4D-9B97-EED6899B0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3999633"/>
            <a:ext cx="650984" cy="7373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C3DED1-4056-EC4D-BDC7-ECE984E2CB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4745038"/>
            <a:ext cx="650984" cy="737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C5CBB5-F42F-DD48-A780-1605A3617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5469605"/>
            <a:ext cx="650984" cy="7373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139E58-C5DC-3542-B8B2-07DFFCF625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76" t="8704" r="16409" b="80544"/>
          <a:stretch/>
        </p:blipFill>
        <p:spPr>
          <a:xfrm>
            <a:off x="10625537" y="6193505"/>
            <a:ext cx="650984" cy="7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"/>
                            </p:stCondLst>
                            <p:childTnLst>
                              <p:par>
                                <p:cTn id="5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00"/>
                            </p:stCondLst>
                            <p:childTnLst>
                              <p:par>
                                <p:cTn id="6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762173" y="628571"/>
            <a:ext cx="3140754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발전 가능성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그림 2">
            <a:extLst>
              <a:ext uri="{FF2B5EF4-FFF2-40B4-BE49-F238E27FC236}">
                <a16:creationId xmlns:a16="http://schemas.microsoft.com/office/drawing/2014/main" id="{4292017A-82AD-494D-8BE3-89350343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61" y="2148900"/>
            <a:ext cx="2880000" cy="2880000"/>
          </a:xfrm>
          <a:prstGeom prst="rect">
            <a:avLst/>
          </a:prstGeom>
          <a:effectLst>
            <a:outerShdw blurRad="203200" dist="254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E72FB2-FE7B-A744-9672-AB0C80DBC63D}"/>
              </a:ext>
            </a:extLst>
          </p:cNvPr>
          <p:cNvGrpSpPr/>
          <p:nvPr/>
        </p:nvGrpSpPr>
        <p:grpSpPr>
          <a:xfrm>
            <a:off x="1380728" y="2465388"/>
            <a:ext cx="3817144" cy="2070100"/>
            <a:chOff x="400844" y="2274428"/>
            <a:chExt cx="3817144" cy="20701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598126-2227-734C-9187-A58574A07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844" y="2274428"/>
              <a:ext cx="2070100" cy="2070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D4CF0B-0112-874C-BA76-BD21C3FDD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7888" y="2274428"/>
              <a:ext cx="2070100" cy="2070100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60C617A-8C99-1E44-9876-A409470EB89B}"/>
              </a:ext>
            </a:extLst>
          </p:cNvPr>
          <p:cNvSpPr txBox="1">
            <a:spLocks/>
          </p:cNvSpPr>
          <p:nvPr/>
        </p:nvSpPr>
        <p:spPr>
          <a:xfrm>
            <a:off x="1235363" y="4607306"/>
            <a:ext cx="205393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3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0AA150-9A3E-6941-8217-6523767B843B}"/>
              </a:ext>
            </a:extLst>
          </p:cNvPr>
          <p:cNvSpPr txBox="1">
            <a:spLocks/>
          </p:cNvSpPr>
          <p:nvPr/>
        </p:nvSpPr>
        <p:spPr>
          <a:xfrm>
            <a:off x="4804433" y="3086795"/>
            <a:ext cx="2343789" cy="1071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시연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미래를 만날 시간</a:t>
            </a:r>
            <a:endParaRPr lang="en-US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204B1-BBA8-FF4A-B07B-61B02433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80" y="3047744"/>
            <a:ext cx="628542" cy="62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FB8245-7CEE-344E-959B-116FF221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88" y="2402229"/>
            <a:ext cx="3254492" cy="24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5C4A6C-D361-A64C-80C4-BA51FFD7BE97}"/>
              </a:ext>
            </a:extLst>
          </p:cNvPr>
          <p:cNvGrpSpPr/>
          <p:nvPr/>
        </p:nvGrpSpPr>
        <p:grpSpPr>
          <a:xfrm>
            <a:off x="3080094" y="1741106"/>
            <a:ext cx="6031812" cy="3518663"/>
            <a:chOff x="2998061" y="1756792"/>
            <a:chExt cx="6031812" cy="3518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EB97B4-43F2-5843-B287-89BC643D8E13}"/>
                </a:ext>
              </a:extLst>
            </p:cNvPr>
            <p:cNvSpPr txBox="1"/>
            <p:nvPr/>
          </p:nvSpPr>
          <p:spPr>
            <a:xfrm>
              <a:off x="4253970" y="3008291"/>
              <a:ext cx="35108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캄사합니다</a:t>
              </a:r>
              <a:endParaRPr 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9CF020-B099-BE49-9E01-13413576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009669" y="1756792"/>
              <a:ext cx="1020204" cy="35186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80B858-448E-2345-B7E3-22501329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8061" y="1756792"/>
              <a:ext cx="1011108" cy="348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66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8A3810-EF2D-F247-A37E-7BB93F3DCE29}"/>
              </a:ext>
            </a:extLst>
          </p:cNvPr>
          <p:cNvGrpSpPr/>
          <p:nvPr/>
        </p:nvGrpSpPr>
        <p:grpSpPr>
          <a:xfrm>
            <a:off x="1596000" y="1690688"/>
            <a:ext cx="1800000" cy="2410229"/>
            <a:chOff x="1596000" y="1690688"/>
            <a:chExt cx="1800000" cy="2410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69D671-4518-2945-A786-3500F9A2A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000" y="1690688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2C6C1-F0D2-E444-82A5-AD1CD0460FEA}"/>
                </a:ext>
              </a:extLst>
            </p:cNvPr>
            <p:cNvSpPr txBox="1"/>
            <p:nvPr/>
          </p:nvSpPr>
          <p:spPr>
            <a:xfrm>
              <a:off x="2103103" y="3731585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조수용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ACE1BE-429F-A943-A6CB-1115416474CA}"/>
              </a:ext>
            </a:extLst>
          </p:cNvPr>
          <p:cNvGrpSpPr/>
          <p:nvPr/>
        </p:nvGrpSpPr>
        <p:grpSpPr>
          <a:xfrm>
            <a:off x="5196000" y="1690688"/>
            <a:ext cx="1800000" cy="2410229"/>
            <a:chOff x="5196000" y="1690688"/>
            <a:chExt cx="1800000" cy="24102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D4075A-D8FA-7B41-98B0-DFE73612B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6000" y="1690688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285B86-8F23-814B-99B3-60CDBCA597C3}"/>
                </a:ext>
              </a:extLst>
            </p:cNvPr>
            <p:cNvSpPr txBox="1"/>
            <p:nvPr/>
          </p:nvSpPr>
          <p:spPr>
            <a:xfrm>
              <a:off x="5703103" y="3731585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조성운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29FF10-ECAA-164A-A4E7-799F347017D4}"/>
              </a:ext>
            </a:extLst>
          </p:cNvPr>
          <p:cNvGrpSpPr/>
          <p:nvPr/>
        </p:nvGrpSpPr>
        <p:grpSpPr>
          <a:xfrm>
            <a:off x="6995999" y="3916251"/>
            <a:ext cx="1800000" cy="2410229"/>
            <a:chOff x="6995999" y="3916251"/>
            <a:chExt cx="1800000" cy="24102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4C7968-B175-D746-974B-1D95C4853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67" r="16667"/>
            <a:stretch/>
          </p:blipFill>
          <p:spPr>
            <a:xfrm>
              <a:off x="6995999" y="3916251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95F647-D129-0E40-97D0-B0E0E486E8D7}"/>
                </a:ext>
              </a:extLst>
            </p:cNvPr>
            <p:cNvSpPr txBox="1"/>
            <p:nvPr/>
          </p:nvSpPr>
          <p:spPr>
            <a:xfrm>
              <a:off x="7503102" y="5957148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김도완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7AF8F5-637B-D940-8D79-10EE8DA83031}"/>
              </a:ext>
            </a:extLst>
          </p:cNvPr>
          <p:cNvGrpSpPr/>
          <p:nvPr/>
        </p:nvGrpSpPr>
        <p:grpSpPr>
          <a:xfrm>
            <a:off x="3396000" y="3916251"/>
            <a:ext cx="1800000" cy="2410229"/>
            <a:chOff x="3396000" y="3916251"/>
            <a:chExt cx="1800000" cy="24102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D08CF1-BA1B-344E-8EDD-AD053047B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668" r="45079" b="43820"/>
            <a:stretch/>
          </p:blipFill>
          <p:spPr>
            <a:xfrm>
              <a:off x="3396000" y="3916251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CCC548-B53C-B947-9A91-095DD76F75C2}"/>
                </a:ext>
              </a:extLst>
            </p:cNvPr>
            <p:cNvSpPr txBox="1"/>
            <p:nvPr/>
          </p:nvSpPr>
          <p:spPr>
            <a:xfrm>
              <a:off x="3903103" y="5957148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윤영채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A6DC603-77BC-A648-A675-406BF482B916}"/>
              </a:ext>
            </a:extLst>
          </p:cNvPr>
          <p:cNvSpPr/>
          <p:nvPr/>
        </p:nvSpPr>
        <p:spPr>
          <a:xfrm>
            <a:off x="5115602" y="252304"/>
            <a:ext cx="19607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유사인간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D875B5-809D-9A44-9E0F-118054E533A4}"/>
              </a:ext>
            </a:extLst>
          </p:cNvPr>
          <p:cNvSpPr/>
          <p:nvPr/>
        </p:nvSpPr>
        <p:spPr>
          <a:xfrm>
            <a:off x="4145784" y="859525"/>
            <a:ext cx="3900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인간이길 포기한 인간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비스무리한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</a:t>
            </a:r>
            <a:endParaRPr lang="en-US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761AF7-C11E-5649-BE75-D1ECC57791F2}"/>
              </a:ext>
            </a:extLst>
          </p:cNvPr>
          <p:cNvGrpSpPr/>
          <p:nvPr/>
        </p:nvGrpSpPr>
        <p:grpSpPr>
          <a:xfrm>
            <a:off x="8522608" y="1693297"/>
            <a:ext cx="1800000" cy="2407620"/>
            <a:chOff x="8522608" y="1693297"/>
            <a:chExt cx="1800000" cy="24076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B7FC187-FE54-F645-AE82-496C1F9FF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3481" r="56888" b="34162"/>
            <a:stretch/>
          </p:blipFill>
          <p:spPr>
            <a:xfrm>
              <a:off x="8522608" y="1693297"/>
              <a:ext cx="1800000" cy="180000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9CB948-69E9-D440-AA6C-2E57FB332CA8}"/>
                </a:ext>
              </a:extLst>
            </p:cNvPr>
            <p:cNvSpPr txBox="1"/>
            <p:nvPr/>
          </p:nvSpPr>
          <p:spPr>
            <a:xfrm>
              <a:off x="9029711" y="3731585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박태준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38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EB97B4-43F2-5843-B287-89BC643D8E13}"/>
              </a:ext>
            </a:extLst>
          </p:cNvPr>
          <p:cNvSpPr txBox="1"/>
          <p:nvPr/>
        </p:nvSpPr>
        <p:spPr>
          <a:xfrm>
            <a:off x="4110952" y="2992606"/>
            <a:ext cx="3793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Q</a:t>
            </a:r>
            <a:r>
              <a:rPr 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uestion</a:t>
            </a:r>
            <a:r>
              <a:rPr 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&amp; A</a:t>
            </a:r>
            <a:r>
              <a:rPr 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nswer</a:t>
            </a:r>
            <a:endParaRPr lang="en-US" sz="6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40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4179151" y="929138"/>
            <a:ext cx="383369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주제와 연관성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EB30B8-6DC5-F04A-8E39-344ADE452E0D}"/>
              </a:ext>
            </a:extLst>
          </p:cNvPr>
          <p:cNvGrpSpPr/>
          <p:nvPr/>
        </p:nvGrpSpPr>
        <p:grpSpPr>
          <a:xfrm>
            <a:off x="1503235" y="2473505"/>
            <a:ext cx="9185528" cy="1712353"/>
            <a:chOff x="1503237" y="3072877"/>
            <a:chExt cx="9185528" cy="171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E4FE6-1142-9A45-B846-AEBB06985511}"/>
                </a:ext>
              </a:extLst>
            </p:cNvPr>
            <p:cNvSpPr txBox="1"/>
            <p:nvPr/>
          </p:nvSpPr>
          <p:spPr>
            <a:xfrm>
              <a:off x="1503237" y="3072877"/>
              <a:ext cx="9185528" cy="1423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저희 앱 </a:t>
              </a:r>
              <a:r>
                <a:rPr lang="en-US" altLang="ko-KR" sz="3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“</a:t>
              </a:r>
              <a:r>
                <a:rPr lang="ko-KR" altLang="en-US" sz="3200" b="1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니미래</a:t>
              </a:r>
              <a:r>
                <a:rPr lang="en-US" altLang="ko-KR" sz="3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”</a:t>
              </a:r>
              <a:r>
                <a:rPr lang="ko-KR" altLang="en-US" sz="3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는</a:t>
              </a:r>
              <a:r>
                <a:rPr lang="en-US" altLang="ko-KR" sz="32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…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u="sng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쌓아온 음식 데이터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이용하여 식습관 판단 이후 </a:t>
              </a:r>
              <a:r>
                <a:rPr lang="ko-KR" altLang="en-US" sz="2800" u="sng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미래를 예측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해주는 앱 입니다</a:t>
              </a:r>
              <a:endPara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21949D-4B42-A946-88A6-9172F5778080}"/>
                </a:ext>
              </a:extLst>
            </p:cNvPr>
            <p:cNvSpPr txBox="1"/>
            <p:nvPr/>
          </p:nvSpPr>
          <p:spPr>
            <a:xfrm>
              <a:off x="2663687" y="441400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과거</a:t>
              </a:r>
              <a:endPara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51E2FA-EFD8-2D46-92B2-315C16E98437}"/>
                </a:ext>
              </a:extLst>
            </p:cNvPr>
            <p:cNvSpPr txBox="1"/>
            <p:nvPr/>
          </p:nvSpPr>
          <p:spPr>
            <a:xfrm>
              <a:off x="7873117" y="4415898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미래</a:t>
              </a:r>
              <a:endPara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A1731C-01B2-3F40-915B-3EAC2229C20F}"/>
              </a:ext>
            </a:extLst>
          </p:cNvPr>
          <p:cNvSpPr txBox="1"/>
          <p:nvPr/>
        </p:nvSpPr>
        <p:spPr>
          <a:xfrm>
            <a:off x="4665158" y="1643503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과거와 미래의 만남</a:t>
            </a:r>
            <a:endParaRPr 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96806-065E-3648-900A-14323C0E6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43" y="3376654"/>
            <a:ext cx="5080000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62CC69-85B2-B046-8DEF-F3628819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46" y="356748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6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4986950" y="1003561"/>
            <a:ext cx="2218100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개발은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0C617A-8C99-1E44-9876-A409470EB89B}"/>
              </a:ext>
            </a:extLst>
          </p:cNvPr>
          <p:cNvSpPr txBox="1">
            <a:spLocks/>
          </p:cNvSpPr>
          <p:nvPr/>
        </p:nvSpPr>
        <p:spPr>
          <a:xfrm>
            <a:off x="1235363" y="4607306"/>
            <a:ext cx="205393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FC4CE0-5082-B046-A118-24E18B54A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" r="62370"/>
          <a:stretch/>
        </p:blipFill>
        <p:spPr>
          <a:xfrm>
            <a:off x="1235363" y="2241968"/>
            <a:ext cx="2776606" cy="2786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6DD6C-26F3-0E4A-B672-7575562B8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648" y="2246119"/>
            <a:ext cx="4101314" cy="250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E4FE6-1142-9A45-B846-AEBB06985511}"/>
              </a:ext>
            </a:extLst>
          </p:cNvPr>
          <p:cNvSpPr txBox="1"/>
          <p:nvPr/>
        </p:nvSpPr>
        <p:spPr>
          <a:xfrm>
            <a:off x="1977752" y="5450495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안드로이드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네이티브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KOTLIN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5020D-6ACD-BE4D-B5B8-894609C6CDC2}"/>
              </a:ext>
            </a:extLst>
          </p:cNvPr>
          <p:cNvSpPr txBox="1"/>
          <p:nvPr/>
        </p:nvSpPr>
        <p:spPr>
          <a:xfrm>
            <a:off x="8839439" y="5450494"/>
            <a:ext cx="90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400886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4179151" y="1081007"/>
            <a:ext cx="383369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칼로리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4384F-2F46-D345-9A47-55E917D9AC4E}"/>
              </a:ext>
            </a:extLst>
          </p:cNvPr>
          <p:cNvSpPr txBox="1"/>
          <p:nvPr/>
        </p:nvSpPr>
        <p:spPr>
          <a:xfrm>
            <a:off x="3420427" y="4189363"/>
            <a:ext cx="5351145" cy="13042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http://www.dietshin.com/calorie/calorie_main.asp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다이어트신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칼로리 사전 페이지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파싱해서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사용하였습니다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키 신청하고 발급까지 시간이 필요하였습니다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9886C-B3F2-5D40-8E51-CAF130EA1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49" y="2448008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7DA06-3F70-BB45-AF05-25AC94F97F84}"/>
              </a:ext>
            </a:extLst>
          </p:cNvPr>
          <p:cNvSpPr txBox="1">
            <a:spLocks/>
          </p:cNvSpPr>
          <p:nvPr/>
        </p:nvSpPr>
        <p:spPr>
          <a:xfrm>
            <a:off x="4179151" y="929138"/>
            <a:ext cx="3833697" cy="8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OCR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구현은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E4FE6-1142-9A45-B846-AEBB06985511}"/>
              </a:ext>
            </a:extLst>
          </p:cNvPr>
          <p:cNvSpPr txBox="1"/>
          <p:nvPr/>
        </p:nvSpPr>
        <p:spPr>
          <a:xfrm>
            <a:off x="3972071" y="5328011"/>
            <a:ext cx="403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Cloud Vision API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사용하였습니다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5ED7D-2183-4945-951D-5F269B62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48" y="2493032"/>
            <a:ext cx="4051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D68E2B-4178-DC4A-97DF-831FCA96D634}"/>
              </a:ext>
            </a:extLst>
          </p:cNvPr>
          <p:cNvSpPr txBox="1"/>
          <p:nvPr/>
        </p:nvSpPr>
        <p:spPr>
          <a:xfrm>
            <a:off x="612533" y="392589"/>
            <a:ext cx="1383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8C4B03-DA4D-5D42-9DC5-FFA1FEF5D79F}"/>
              </a:ext>
            </a:extLst>
          </p:cNvPr>
          <p:cNvGrpSpPr/>
          <p:nvPr/>
        </p:nvGrpSpPr>
        <p:grpSpPr>
          <a:xfrm>
            <a:off x="-1235611" y="1560513"/>
            <a:ext cx="5080000" cy="3810000"/>
            <a:chOff x="-481429" y="1339612"/>
            <a:chExt cx="5080000" cy="381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DDFDD6-1A44-1542-AC3F-BCC9035B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81429" y="1339612"/>
              <a:ext cx="5080000" cy="381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D538F-A19E-6A4B-925F-134674116E85}"/>
                </a:ext>
              </a:extLst>
            </p:cNvPr>
            <p:cNvSpPr txBox="1"/>
            <p:nvPr/>
          </p:nvSpPr>
          <p:spPr>
            <a:xfrm>
              <a:off x="1662331" y="1828800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과거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3E7668-C4B2-9B4A-AFA2-A67F170062AC}"/>
              </a:ext>
            </a:extLst>
          </p:cNvPr>
          <p:cNvGrpSpPr/>
          <p:nvPr/>
        </p:nvGrpSpPr>
        <p:grpSpPr>
          <a:xfrm>
            <a:off x="8473440" y="1672273"/>
            <a:ext cx="5080000" cy="3810000"/>
            <a:chOff x="6858000" y="1789946"/>
            <a:chExt cx="5080000" cy="381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C04E98-472F-344B-ADEB-A6262A3A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858000" y="1789946"/>
              <a:ext cx="5080000" cy="381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FC6B12-646C-684D-A91E-DE7689CAB70F}"/>
                </a:ext>
              </a:extLst>
            </p:cNvPr>
            <p:cNvSpPr txBox="1"/>
            <p:nvPr/>
          </p:nvSpPr>
          <p:spPr>
            <a:xfrm>
              <a:off x="9288582" y="1974334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미래</a:t>
              </a:r>
              <a:endPara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664544-E6BE-E249-870E-504E71B1953A}"/>
              </a:ext>
            </a:extLst>
          </p:cNvPr>
          <p:cNvGrpSpPr/>
          <p:nvPr/>
        </p:nvGrpSpPr>
        <p:grpSpPr>
          <a:xfrm>
            <a:off x="2826273" y="2789412"/>
            <a:ext cx="1848445" cy="1290415"/>
            <a:chOff x="3205426" y="2687639"/>
            <a:chExt cx="3906281" cy="272700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7D6460-99D6-2F48-ABBC-2FE440C42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222" r="11334" b="18074"/>
            <a:stretch/>
          </p:blipFill>
          <p:spPr>
            <a:xfrm>
              <a:off x="3205426" y="2687639"/>
              <a:ext cx="2544549" cy="272700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B39AD9-9108-4147-A484-F5A9D84C4171}"/>
                </a:ext>
              </a:extLst>
            </p:cNvPr>
            <p:cNvGrpSpPr/>
            <p:nvPr/>
          </p:nvGrpSpPr>
          <p:grpSpPr>
            <a:xfrm>
              <a:off x="5630294" y="2889529"/>
              <a:ext cx="1481413" cy="2323225"/>
              <a:chOff x="2167179" y="-4003356"/>
              <a:chExt cx="6925783" cy="1086135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2632388-C031-414F-B4CC-2B661CF0EC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5982"/>
              <a:stretch/>
            </p:blipFill>
            <p:spPr>
              <a:xfrm>
                <a:off x="2234962" y="1096050"/>
                <a:ext cx="6858000" cy="576195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A82AA6C-FA6F-0944-BF95-0065BA570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5982"/>
              <a:stretch/>
            </p:blipFill>
            <p:spPr>
              <a:xfrm>
                <a:off x="2167179" y="-4003356"/>
                <a:ext cx="6857998" cy="576195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2AD905F-AD4A-784D-968B-9EE5F3A2E9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775"/>
          <a:stretch/>
        </p:blipFill>
        <p:spPr>
          <a:xfrm>
            <a:off x="5382699" y="2779897"/>
            <a:ext cx="1457760" cy="1242384"/>
          </a:xfrm>
          <a:prstGeom prst="rect">
            <a:avLst/>
          </a:prstGeom>
        </p:spPr>
      </p:pic>
      <p:sp>
        <p:nvSpPr>
          <p:cNvPr id="28" name="Cross 27">
            <a:extLst>
              <a:ext uri="{FF2B5EF4-FFF2-40B4-BE49-F238E27FC236}">
                <a16:creationId xmlns:a16="http://schemas.microsoft.com/office/drawing/2014/main" id="{53DC337D-5EEB-E945-B1AE-177B51DE8FF9}"/>
              </a:ext>
            </a:extLst>
          </p:cNvPr>
          <p:cNvSpPr/>
          <p:nvPr/>
        </p:nvSpPr>
        <p:spPr>
          <a:xfrm rot="2700000">
            <a:off x="4822490" y="3210077"/>
            <a:ext cx="516143" cy="516143"/>
          </a:xfrm>
          <a:prstGeom prst="plus">
            <a:avLst>
              <a:gd name="adj" fmla="val 458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4D89A4-FBAD-7640-86F7-ACC69EF92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39" b="17546"/>
          <a:stretch/>
        </p:blipFill>
        <p:spPr>
          <a:xfrm>
            <a:off x="7375725" y="2754472"/>
            <a:ext cx="1696430" cy="1422082"/>
          </a:xfrm>
          <a:prstGeom prst="rect">
            <a:avLst/>
          </a:prstGeom>
        </p:spPr>
      </p:pic>
      <p:sp>
        <p:nvSpPr>
          <p:cNvPr id="31" name="Equal 30">
            <a:extLst>
              <a:ext uri="{FF2B5EF4-FFF2-40B4-BE49-F238E27FC236}">
                <a16:creationId xmlns:a16="http://schemas.microsoft.com/office/drawing/2014/main" id="{711456F7-A3A1-7C4F-A57F-27166DC6A2D3}"/>
              </a:ext>
            </a:extLst>
          </p:cNvPr>
          <p:cNvSpPr/>
          <p:nvPr/>
        </p:nvSpPr>
        <p:spPr>
          <a:xfrm>
            <a:off x="6787834" y="2997192"/>
            <a:ext cx="642755" cy="936642"/>
          </a:xfrm>
          <a:prstGeom prst="mathEqual">
            <a:avLst>
              <a:gd name="adj1" fmla="val 7330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31628 -4.0740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30834 0.0087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BA652-F6B5-E443-85FD-8085C581BEE2}"/>
              </a:ext>
            </a:extLst>
          </p:cNvPr>
          <p:cNvSpPr txBox="1"/>
          <p:nvPr/>
        </p:nvSpPr>
        <p:spPr>
          <a:xfrm>
            <a:off x="4807025" y="3080792"/>
            <a:ext cx="2577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과거의 나</a:t>
            </a:r>
            <a:r>
              <a:rPr lang="en-US" altLang="ko-KR" sz="4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r>
              <a:rPr lang="ko-KR" altLang="en-US" sz="4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sz="4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DB56E-3D1B-EF40-B4BD-5A3CDA0E031A}"/>
              </a:ext>
            </a:extLst>
          </p:cNvPr>
          <p:cNvSpPr txBox="1"/>
          <p:nvPr/>
        </p:nvSpPr>
        <p:spPr>
          <a:xfrm rot="20323145">
            <a:off x="1813058" y="1226372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입력하기 귀찮아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DBBE0-4DC9-3F40-A25E-B528739F4A3B}"/>
              </a:ext>
            </a:extLst>
          </p:cNvPr>
          <p:cNvSpPr txBox="1"/>
          <p:nvPr/>
        </p:nvSpPr>
        <p:spPr>
          <a:xfrm rot="1250293">
            <a:off x="2698076" y="4424381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기ㅜ찮다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33BF5-A3C8-4B4D-9C62-0AAD2B556BC3}"/>
              </a:ext>
            </a:extLst>
          </p:cNvPr>
          <p:cNvSpPr txBox="1"/>
          <p:nvPr/>
        </p:nvSpPr>
        <p:spPr>
          <a:xfrm rot="1250293">
            <a:off x="7242965" y="144630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짜증나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C61A4-A934-2948-BAA8-DB4B96456E15}"/>
              </a:ext>
            </a:extLst>
          </p:cNvPr>
          <p:cNvSpPr txBox="1"/>
          <p:nvPr/>
        </p:nvSpPr>
        <p:spPr>
          <a:xfrm rot="19646193">
            <a:off x="7467662" y="511538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언제해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2787A2-0439-AC40-98EF-CEDF8E2253A3}"/>
              </a:ext>
            </a:extLst>
          </p:cNvPr>
          <p:cNvSpPr txBox="1"/>
          <p:nvPr/>
        </p:nvSpPr>
        <p:spPr>
          <a:xfrm rot="2810869">
            <a:off x="8033667" y="38585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 해먹고 말지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329F1-E0A4-4C45-8609-B09B0A206186}"/>
              </a:ext>
            </a:extLst>
          </p:cNvPr>
          <p:cNvSpPr txBox="1"/>
          <p:nvPr/>
        </p:nvSpPr>
        <p:spPr>
          <a:xfrm rot="18850005">
            <a:off x="1412582" y="273077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뿌잉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ㅔ에잉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5FFCF-071F-A441-AB9B-42254C50FA52}"/>
              </a:ext>
            </a:extLst>
          </p:cNvPr>
          <p:cNvSpPr txBox="1"/>
          <p:nvPr/>
        </p:nvSpPr>
        <p:spPr>
          <a:xfrm rot="451811">
            <a:off x="9266754" y="254339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나는 누구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EB6C2-080B-A542-85DE-4A5F862B3930}"/>
              </a:ext>
            </a:extLst>
          </p:cNvPr>
          <p:cNvSpPr txBox="1"/>
          <p:nvPr/>
        </p:nvSpPr>
        <p:spPr>
          <a:xfrm rot="21336916">
            <a:off x="4459889" y="550708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여긴 어디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EB07C-B5F9-B648-89A8-A740B5344ACB}"/>
              </a:ext>
            </a:extLst>
          </p:cNvPr>
          <p:cNvSpPr txBox="1"/>
          <p:nvPr/>
        </p:nvSpPr>
        <p:spPr>
          <a:xfrm rot="20307076">
            <a:off x="4841318" y="87499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뽀잉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6EE11A-9C94-1547-91F7-270F058F34E5}"/>
              </a:ext>
            </a:extLst>
          </p:cNvPr>
          <p:cNvSpPr txBox="1"/>
          <p:nvPr/>
        </p:nvSpPr>
        <p:spPr>
          <a:xfrm rot="451811">
            <a:off x="6654918" y="55709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콰아앙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06D55-B1DF-074B-8F99-3E2C15270979}"/>
              </a:ext>
            </a:extLst>
          </p:cNvPr>
          <p:cNvSpPr txBox="1"/>
          <p:nvPr/>
        </p:nvSpPr>
        <p:spPr>
          <a:xfrm rot="451811">
            <a:off x="9798210" y="354566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뜌이잉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9053D-7E41-F044-9DF8-741889A02CD0}"/>
              </a:ext>
            </a:extLst>
          </p:cNvPr>
          <p:cNvSpPr txBox="1"/>
          <p:nvPr/>
        </p:nvSpPr>
        <p:spPr>
          <a:xfrm rot="20323145">
            <a:off x="129218" y="89244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입력하기 귀찮아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06B5FE-42D9-3144-8608-E4790D15020A}"/>
              </a:ext>
            </a:extLst>
          </p:cNvPr>
          <p:cNvSpPr txBox="1"/>
          <p:nvPr/>
        </p:nvSpPr>
        <p:spPr>
          <a:xfrm rot="1250293">
            <a:off x="1014236" y="409045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기ㅜ찮다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59BD4-C38B-8940-AC55-752068FD3213}"/>
              </a:ext>
            </a:extLst>
          </p:cNvPr>
          <p:cNvSpPr txBox="1"/>
          <p:nvPr/>
        </p:nvSpPr>
        <p:spPr>
          <a:xfrm rot="1250293">
            <a:off x="5559125" y="11123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짜증나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6A606-EFE3-CD47-BE7A-0A619F07892E}"/>
              </a:ext>
            </a:extLst>
          </p:cNvPr>
          <p:cNvSpPr txBox="1"/>
          <p:nvPr/>
        </p:nvSpPr>
        <p:spPr>
          <a:xfrm rot="19646193">
            <a:off x="5783822" y="478145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언제해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743BE-5A86-AA46-A8E9-A39ED2A31FA5}"/>
              </a:ext>
            </a:extLst>
          </p:cNvPr>
          <p:cNvSpPr txBox="1"/>
          <p:nvPr/>
        </p:nvSpPr>
        <p:spPr>
          <a:xfrm rot="2810869">
            <a:off x="6296461" y="574257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 해먹고 말지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7B4C2-056D-8642-8CA5-1FCF6DB60A26}"/>
              </a:ext>
            </a:extLst>
          </p:cNvPr>
          <p:cNvSpPr txBox="1"/>
          <p:nvPr/>
        </p:nvSpPr>
        <p:spPr>
          <a:xfrm rot="18850005">
            <a:off x="-271258" y="239684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뿌잉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ㅔ에잉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477159-A6EC-AF4F-B1D1-C5EF041D26C8}"/>
              </a:ext>
            </a:extLst>
          </p:cNvPr>
          <p:cNvSpPr txBox="1"/>
          <p:nvPr/>
        </p:nvSpPr>
        <p:spPr>
          <a:xfrm rot="451811">
            <a:off x="7582914" y="220946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나는 누구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AED1B-CBE4-9A42-8BC8-27C5C8E55F9F}"/>
              </a:ext>
            </a:extLst>
          </p:cNvPr>
          <p:cNvSpPr txBox="1"/>
          <p:nvPr/>
        </p:nvSpPr>
        <p:spPr>
          <a:xfrm rot="21336916">
            <a:off x="2776049" y="517315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여긴 어디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D86A8B-E098-B346-876B-CCE7781C370E}"/>
              </a:ext>
            </a:extLst>
          </p:cNvPr>
          <p:cNvSpPr txBox="1"/>
          <p:nvPr/>
        </p:nvSpPr>
        <p:spPr>
          <a:xfrm rot="20307076">
            <a:off x="3157478" y="54106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뽀잉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F474C-083B-F047-8066-4D54B010CE39}"/>
              </a:ext>
            </a:extLst>
          </p:cNvPr>
          <p:cNvSpPr txBox="1"/>
          <p:nvPr/>
        </p:nvSpPr>
        <p:spPr>
          <a:xfrm rot="451811">
            <a:off x="4971078" y="22316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콰아앙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5D964A-B9D1-F642-8CB4-7C73CBC5110D}"/>
              </a:ext>
            </a:extLst>
          </p:cNvPr>
          <p:cNvSpPr txBox="1"/>
          <p:nvPr/>
        </p:nvSpPr>
        <p:spPr>
          <a:xfrm rot="451811">
            <a:off x="8114370" y="321173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뜌이잉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3C6374-2F56-2E45-AB10-551750CC9786}"/>
              </a:ext>
            </a:extLst>
          </p:cNvPr>
          <p:cNvSpPr txBox="1"/>
          <p:nvPr/>
        </p:nvSpPr>
        <p:spPr>
          <a:xfrm rot="20323145">
            <a:off x="3040507" y="1963829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입력하기 귀찮아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E50415-E972-254C-BDF9-B9A916204BFA}"/>
              </a:ext>
            </a:extLst>
          </p:cNvPr>
          <p:cNvSpPr txBox="1"/>
          <p:nvPr/>
        </p:nvSpPr>
        <p:spPr>
          <a:xfrm rot="1250293">
            <a:off x="3925525" y="516183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기ㅜ찮다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0768FD-01C6-FB4F-8862-C3E7004E034D}"/>
              </a:ext>
            </a:extLst>
          </p:cNvPr>
          <p:cNvSpPr txBox="1"/>
          <p:nvPr/>
        </p:nvSpPr>
        <p:spPr>
          <a:xfrm rot="1250293">
            <a:off x="8470414" y="218376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짜증나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58F25-8309-1247-A8B1-03D9771C638A}"/>
              </a:ext>
            </a:extLst>
          </p:cNvPr>
          <p:cNvSpPr txBox="1"/>
          <p:nvPr/>
        </p:nvSpPr>
        <p:spPr>
          <a:xfrm rot="19646193">
            <a:off x="8695111" y="585284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언제해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579A8-9174-6440-B390-B5EC5828D495}"/>
              </a:ext>
            </a:extLst>
          </p:cNvPr>
          <p:cNvSpPr txBox="1"/>
          <p:nvPr/>
        </p:nvSpPr>
        <p:spPr>
          <a:xfrm rot="2810869">
            <a:off x="9261116" y="459599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 해먹고 말지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04F888-8A86-944C-AC54-5F469197599E}"/>
              </a:ext>
            </a:extLst>
          </p:cNvPr>
          <p:cNvSpPr txBox="1"/>
          <p:nvPr/>
        </p:nvSpPr>
        <p:spPr>
          <a:xfrm rot="18850005">
            <a:off x="2640031" y="346823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뿌잉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ㅔ에잉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A071A-86EF-5742-BAA3-C862C0C3963F}"/>
              </a:ext>
            </a:extLst>
          </p:cNvPr>
          <p:cNvSpPr txBox="1"/>
          <p:nvPr/>
        </p:nvSpPr>
        <p:spPr>
          <a:xfrm rot="451811">
            <a:off x="10494203" y="32808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나는 누구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A593E2-2176-4144-B429-1657EF4A0A23}"/>
              </a:ext>
            </a:extLst>
          </p:cNvPr>
          <p:cNvSpPr txBox="1"/>
          <p:nvPr/>
        </p:nvSpPr>
        <p:spPr>
          <a:xfrm rot="21336916">
            <a:off x="5687338" y="624453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여긴 어디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38A588-C0B9-D64E-BD88-EABA85C6045E}"/>
              </a:ext>
            </a:extLst>
          </p:cNvPr>
          <p:cNvSpPr txBox="1"/>
          <p:nvPr/>
        </p:nvSpPr>
        <p:spPr>
          <a:xfrm rot="20307076">
            <a:off x="6068767" y="1612451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뽀잉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327AF8-E1EB-8649-90E5-6EBC1481047E}"/>
              </a:ext>
            </a:extLst>
          </p:cNvPr>
          <p:cNvSpPr txBox="1"/>
          <p:nvPr/>
        </p:nvSpPr>
        <p:spPr>
          <a:xfrm rot="451811">
            <a:off x="7882367" y="129454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콰아앙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7DAF02-063D-5B4B-B9BC-A87FC3A95680}"/>
              </a:ext>
            </a:extLst>
          </p:cNvPr>
          <p:cNvSpPr txBox="1"/>
          <p:nvPr/>
        </p:nvSpPr>
        <p:spPr>
          <a:xfrm rot="451811">
            <a:off x="11025659" y="428311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뜌이잉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6ADEAE-7115-CD45-A047-975559A03ABF}"/>
              </a:ext>
            </a:extLst>
          </p:cNvPr>
          <p:cNvSpPr txBox="1"/>
          <p:nvPr/>
        </p:nvSpPr>
        <p:spPr>
          <a:xfrm rot="20323145">
            <a:off x="429500" y="254227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입력하기 귀찮아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470CA-F3E6-3C45-8559-05A86945619B}"/>
              </a:ext>
            </a:extLst>
          </p:cNvPr>
          <p:cNvSpPr txBox="1"/>
          <p:nvPr/>
        </p:nvSpPr>
        <p:spPr>
          <a:xfrm rot="1250293">
            <a:off x="1314518" y="574028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기ㅜ찮다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90060E-D213-DA4F-829D-E933CA6C89A2}"/>
              </a:ext>
            </a:extLst>
          </p:cNvPr>
          <p:cNvSpPr txBox="1"/>
          <p:nvPr/>
        </p:nvSpPr>
        <p:spPr>
          <a:xfrm rot="1250293">
            <a:off x="5859407" y="276220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짜증나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00E4F-EADE-9C44-BB16-B9BFBAAD2D81}"/>
              </a:ext>
            </a:extLst>
          </p:cNvPr>
          <p:cNvSpPr txBox="1"/>
          <p:nvPr/>
        </p:nvSpPr>
        <p:spPr>
          <a:xfrm rot="19646193">
            <a:off x="6084104" y="643128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언제해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FA2FFC-40ED-0F44-897B-6D83C03B38E8}"/>
              </a:ext>
            </a:extLst>
          </p:cNvPr>
          <p:cNvSpPr txBox="1"/>
          <p:nvPr/>
        </p:nvSpPr>
        <p:spPr>
          <a:xfrm rot="2810869">
            <a:off x="6650109" y="517443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 해먹고 말지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9B3CC8-2297-4148-8ADC-DBD73BF2B8C7}"/>
              </a:ext>
            </a:extLst>
          </p:cNvPr>
          <p:cNvSpPr txBox="1"/>
          <p:nvPr/>
        </p:nvSpPr>
        <p:spPr>
          <a:xfrm rot="18850005">
            <a:off x="29024" y="404667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뿌잉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ㅔ에잉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0D6F83-0594-A543-B274-B3351E507F67}"/>
              </a:ext>
            </a:extLst>
          </p:cNvPr>
          <p:cNvSpPr txBox="1"/>
          <p:nvPr/>
        </p:nvSpPr>
        <p:spPr>
          <a:xfrm rot="451811">
            <a:off x="7883196" y="38592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나는 누구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61F913-A9CC-E249-8B7A-AA58439A8F01}"/>
              </a:ext>
            </a:extLst>
          </p:cNvPr>
          <p:cNvSpPr txBox="1"/>
          <p:nvPr/>
        </p:nvSpPr>
        <p:spPr>
          <a:xfrm rot="21336916">
            <a:off x="3076331" y="682298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여긴 어디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43ACF-FB53-8B47-8541-42851DFBFCD1}"/>
              </a:ext>
            </a:extLst>
          </p:cNvPr>
          <p:cNvSpPr txBox="1"/>
          <p:nvPr/>
        </p:nvSpPr>
        <p:spPr>
          <a:xfrm rot="20307076">
            <a:off x="3457760" y="219089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뽀잉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D44822-EB87-634C-A2D9-2DBA84AFEDD6}"/>
              </a:ext>
            </a:extLst>
          </p:cNvPr>
          <p:cNvSpPr txBox="1"/>
          <p:nvPr/>
        </p:nvSpPr>
        <p:spPr>
          <a:xfrm rot="451811">
            <a:off x="5271360" y="187299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콰아앙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20A41E-0CFA-E24F-9C0F-2E7548FE6B4F}"/>
              </a:ext>
            </a:extLst>
          </p:cNvPr>
          <p:cNvSpPr txBox="1"/>
          <p:nvPr/>
        </p:nvSpPr>
        <p:spPr>
          <a:xfrm rot="451811">
            <a:off x="8414652" y="486156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뜌이잉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6EA8DD-9EAC-7849-979A-C69FBEC65304}"/>
              </a:ext>
            </a:extLst>
          </p:cNvPr>
          <p:cNvSpPr txBox="1"/>
          <p:nvPr/>
        </p:nvSpPr>
        <p:spPr>
          <a:xfrm rot="20323145">
            <a:off x="4384888" y="986562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입력하기 귀찮아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C5BEB9-99DF-7A40-9B71-8D0BF5C28A98}"/>
              </a:ext>
            </a:extLst>
          </p:cNvPr>
          <p:cNvSpPr txBox="1"/>
          <p:nvPr/>
        </p:nvSpPr>
        <p:spPr>
          <a:xfrm rot="1250293">
            <a:off x="5269906" y="4184571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기ㅜ찮다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415F7D-05F3-304B-B2C2-261CD837A41A}"/>
              </a:ext>
            </a:extLst>
          </p:cNvPr>
          <p:cNvSpPr txBox="1"/>
          <p:nvPr/>
        </p:nvSpPr>
        <p:spPr>
          <a:xfrm rot="1250293">
            <a:off x="9814795" y="120649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짜증나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151D52-30D6-0546-BA11-9622CBF695A8}"/>
              </a:ext>
            </a:extLst>
          </p:cNvPr>
          <p:cNvSpPr txBox="1"/>
          <p:nvPr/>
        </p:nvSpPr>
        <p:spPr>
          <a:xfrm rot="19646193">
            <a:off x="10039492" y="487557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언제해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2D12DF-091C-2546-906D-79E4E5DA9654}"/>
              </a:ext>
            </a:extLst>
          </p:cNvPr>
          <p:cNvSpPr txBox="1"/>
          <p:nvPr/>
        </p:nvSpPr>
        <p:spPr>
          <a:xfrm rot="2810869">
            <a:off x="10605497" y="361872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 해먹고 말지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77A34-B264-5F40-8E30-F77AD3D00B91}"/>
              </a:ext>
            </a:extLst>
          </p:cNvPr>
          <p:cNvSpPr txBox="1"/>
          <p:nvPr/>
        </p:nvSpPr>
        <p:spPr>
          <a:xfrm rot="18850005">
            <a:off x="3984412" y="249096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뿌잉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ㅔ에잉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68E1DB-92AC-BF4C-82B8-DA9385444D8C}"/>
              </a:ext>
            </a:extLst>
          </p:cNvPr>
          <p:cNvSpPr txBox="1"/>
          <p:nvPr/>
        </p:nvSpPr>
        <p:spPr>
          <a:xfrm rot="451811">
            <a:off x="11838584" y="230358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나는 누구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45550A-2CEE-984C-8CDA-C19035F50537}"/>
              </a:ext>
            </a:extLst>
          </p:cNvPr>
          <p:cNvSpPr txBox="1"/>
          <p:nvPr/>
        </p:nvSpPr>
        <p:spPr>
          <a:xfrm rot="20307076">
            <a:off x="7413148" y="63518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뽀잉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F31DE3-9AF0-4C4E-A0D3-F6CE5639C9B5}"/>
              </a:ext>
            </a:extLst>
          </p:cNvPr>
          <p:cNvSpPr txBox="1"/>
          <p:nvPr/>
        </p:nvSpPr>
        <p:spPr>
          <a:xfrm rot="451811">
            <a:off x="9226748" y="31728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콰아앙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67F3C4-56B1-A447-AC5C-AB3B5C1EAE3D}"/>
              </a:ext>
            </a:extLst>
          </p:cNvPr>
          <p:cNvSpPr txBox="1"/>
          <p:nvPr/>
        </p:nvSpPr>
        <p:spPr>
          <a:xfrm rot="451811">
            <a:off x="12370040" y="330585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뜌이잉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471122-E35C-2649-BA6C-9025809DF8EB}"/>
              </a:ext>
            </a:extLst>
          </p:cNvPr>
          <p:cNvSpPr txBox="1"/>
          <p:nvPr/>
        </p:nvSpPr>
        <p:spPr>
          <a:xfrm rot="20323145">
            <a:off x="5948161" y="185356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입력하기 귀찮아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622B3B-389B-AB4B-9A37-3C98E4572729}"/>
              </a:ext>
            </a:extLst>
          </p:cNvPr>
          <p:cNvSpPr txBox="1"/>
          <p:nvPr/>
        </p:nvSpPr>
        <p:spPr>
          <a:xfrm rot="1250293">
            <a:off x="6833179" y="505157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기ㅜ찮다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D67496-1A56-804B-985E-B5C313216F61}"/>
              </a:ext>
            </a:extLst>
          </p:cNvPr>
          <p:cNvSpPr txBox="1"/>
          <p:nvPr/>
        </p:nvSpPr>
        <p:spPr>
          <a:xfrm rot="1250293">
            <a:off x="11378068" y="207349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짜증나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ABE465-181E-6246-B313-686910FA44DB}"/>
              </a:ext>
            </a:extLst>
          </p:cNvPr>
          <p:cNvSpPr txBox="1"/>
          <p:nvPr/>
        </p:nvSpPr>
        <p:spPr>
          <a:xfrm rot="19646193">
            <a:off x="11602765" y="574257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언제해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84A104-6B11-2744-A635-0FA0F79CF563}"/>
              </a:ext>
            </a:extLst>
          </p:cNvPr>
          <p:cNvSpPr txBox="1"/>
          <p:nvPr/>
        </p:nvSpPr>
        <p:spPr>
          <a:xfrm rot="2810869">
            <a:off x="12168770" y="448572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 해먹고 말지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8339FD-A1F0-804A-B804-E3AF40A32FA8}"/>
              </a:ext>
            </a:extLst>
          </p:cNvPr>
          <p:cNvSpPr txBox="1"/>
          <p:nvPr/>
        </p:nvSpPr>
        <p:spPr>
          <a:xfrm rot="451811">
            <a:off x="13401857" y="3170579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나는 누구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85CAD6-F854-3040-BB18-72C3F9960393}"/>
              </a:ext>
            </a:extLst>
          </p:cNvPr>
          <p:cNvSpPr txBox="1"/>
          <p:nvPr/>
        </p:nvSpPr>
        <p:spPr>
          <a:xfrm rot="21336916">
            <a:off x="8594992" y="613427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여긴 어디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0475AE-0F77-0447-8684-705285893B1D}"/>
              </a:ext>
            </a:extLst>
          </p:cNvPr>
          <p:cNvSpPr txBox="1"/>
          <p:nvPr/>
        </p:nvSpPr>
        <p:spPr>
          <a:xfrm rot="20307076">
            <a:off x="8976421" y="150218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뽀잉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C0AA6F-BE6E-D14D-B694-50F67AAEF400}"/>
              </a:ext>
            </a:extLst>
          </p:cNvPr>
          <p:cNvSpPr txBox="1"/>
          <p:nvPr/>
        </p:nvSpPr>
        <p:spPr>
          <a:xfrm rot="451811">
            <a:off x="10790021" y="118428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콰아앙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EF4131-2BCD-BC4B-B4B6-E7015BE9F60B}"/>
              </a:ext>
            </a:extLst>
          </p:cNvPr>
          <p:cNvSpPr txBox="1"/>
          <p:nvPr/>
        </p:nvSpPr>
        <p:spPr>
          <a:xfrm rot="451811">
            <a:off x="13933313" y="417285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뜌이잉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B22287-1BE4-614C-81BA-EA27979714AD}"/>
              </a:ext>
            </a:extLst>
          </p:cNvPr>
          <p:cNvSpPr txBox="1"/>
          <p:nvPr/>
        </p:nvSpPr>
        <p:spPr>
          <a:xfrm>
            <a:off x="11975182" y="464819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50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1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3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4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6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7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8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9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1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2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3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4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60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7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8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9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1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2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3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40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5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60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7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80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9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700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1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720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73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740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60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7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80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9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0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81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820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83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40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85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2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0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7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0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2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4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0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4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8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9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2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4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8" grpId="2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5" grpId="2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2" grpId="2"/>
      <p:bldP spid="23" grpId="0"/>
      <p:bldP spid="23" grpId="1"/>
      <p:bldP spid="24" grpId="0"/>
      <p:bldP spid="24" grpId="1"/>
      <p:bldP spid="24" grpId="2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29" grpId="2"/>
      <p:bldP spid="30" grpId="0"/>
      <p:bldP spid="30" grpId="1"/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4" grpId="2"/>
      <p:bldP spid="45" grpId="0"/>
      <p:bldP spid="45" grpId="1"/>
      <p:bldP spid="46" grpId="0"/>
      <p:bldP spid="46" grpId="1"/>
      <p:bldP spid="46" grpId="2"/>
      <p:bldP spid="47" grpId="0"/>
      <p:bldP spid="47" grpId="1"/>
      <p:bldP spid="48" grpId="0"/>
      <p:bldP spid="48" grpId="1"/>
      <p:bldP spid="48" grpId="2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2" grpId="2"/>
      <p:bldP spid="53" grpId="0"/>
      <p:bldP spid="53" grpId="1"/>
      <p:bldP spid="54" grpId="0"/>
      <p:bldP spid="54" grpId="1"/>
      <p:bldP spid="55" grpId="0"/>
      <p:bldP spid="55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7" grpId="0"/>
      <p:bldP spid="67" grpId="1"/>
      <p:bldP spid="68" grpId="0"/>
      <p:bldP spid="68" grpId="1"/>
      <p:bldP spid="68" grpId="2"/>
      <p:bldP spid="69" grpId="0"/>
      <p:bldP spid="69" grpId="1"/>
      <p:bldP spid="70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600FE-D86E-AB42-8F86-89AD76E6BD57}"/>
              </a:ext>
            </a:extLst>
          </p:cNvPr>
          <p:cNvSpPr txBox="1"/>
          <p:nvPr/>
        </p:nvSpPr>
        <p:spPr>
          <a:xfrm>
            <a:off x="5219356" y="3157263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그래서</a:t>
            </a:r>
            <a:endParaRPr lang="en-US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9CCE2-F607-A94F-A78A-7E849C1A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8" y="2382653"/>
            <a:ext cx="3649240" cy="205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20BB9C-EA7B-EA4B-B38B-AA55C823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90" y="2143198"/>
            <a:ext cx="3826592" cy="21524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449D48-08CF-D343-A03D-171B93F824A5}"/>
              </a:ext>
            </a:extLst>
          </p:cNvPr>
          <p:cNvGrpSpPr/>
          <p:nvPr/>
        </p:nvGrpSpPr>
        <p:grpSpPr>
          <a:xfrm>
            <a:off x="3479511" y="2844137"/>
            <a:ext cx="5232977" cy="1242751"/>
            <a:chOff x="3479511" y="3053757"/>
            <a:chExt cx="5232977" cy="12427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8339E3-1E77-9C42-A340-61ACE7025A9F}"/>
                </a:ext>
              </a:extLst>
            </p:cNvPr>
            <p:cNvSpPr txBox="1"/>
            <p:nvPr/>
          </p:nvSpPr>
          <p:spPr>
            <a:xfrm>
              <a:off x="4225495" y="3053757"/>
              <a:ext cx="36343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“OCR”</a:t>
              </a:r>
              <a:r>
                <a:rPr lang="ko-KR" altLang="en-US" sz="6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도입</a:t>
              </a:r>
              <a:endParaRPr lang="en-US" sz="6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6B490F-F1E2-7741-9049-64E4913E2886}"/>
                </a:ext>
              </a:extLst>
            </p:cNvPr>
            <p:cNvSpPr/>
            <p:nvPr/>
          </p:nvSpPr>
          <p:spPr>
            <a:xfrm>
              <a:off x="3479511" y="3896398"/>
              <a:ext cx="52329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KR" sz="2000">
                  <a:solidFill>
                    <a:srgbClr val="22222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Optical character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20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E080D0-B238-5B4C-B88E-0252F629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06" y="1030732"/>
            <a:ext cx="4275365" cy="3214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06AA-7954-A141-92F4-1F0EF974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5" y="1147649"/>
            <a:ext cx="4017630" cy="4635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C2CFE-83C9-C944-B96A-DA4B7A10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618" y="4016942"/>
            <a:ext cx="2908300" cy="276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E481C-421E-134F-9F2E-2AB2ED3F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496" y="390218"/>
            <a:ext cx="3038399" cy="5393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B77837-13F9-E846-A466-A407E5A61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131" y="4245542"/>
            <a:ext cx="2315937" cy="23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6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10A550-72E3-C44C-A4B3-CDFF4C7182FF}"/>
              </a:ext>
            </a:extLst>
          </p:cNvPr>
          <p:cNvSpPr txBox="1"/>
          <p:nvPr/>
        </p:nvSpPr>
        <p:spPr>
          <a:xfrm>
            <a:off x="195470" y="3080792"/>
            <a:ext cx="80940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OCR</a:t>
            </a:r>
            <a:r>
              <a:rPr lang="ko-KR" altLang="en-US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편하게 영수증을 읽혀보세요</a:t>
            </a:r>
            <a:r>
              <a:rPr lang="en-US" altLang="ko-KR" sz="4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en-US" sz="4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A96275-F466-8044-9612-7E891B76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41870" y="0"/>
            <a:ext cx="6857999" cy="6857999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2ED20CA8-0672-EC47-AE62-CA332F81D22A}"/>
              </a:ext>
            </a:extLst>
          </p:cNvPr>
          <p:cNvSpPr/>
          <p:nvPr/>
        </p:nvSpPr>
        <p:spPr>
          <a:xfrm>
            <a:off x="9877863" y="3685574"/>
            <a:ext cx="432101" cy="122289"/>
          </a:xfrm>
          <a:prstGeom prst="frame">
            <a:avLst>
              <a:gd name="adj1" fmla="val 6760"/>
            </a:avLst>
          </a:prstGeom>
          <a:solidFill>
            <a:schemeClr val="accent4"/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73327AC-54F8-8A43-8FBA-475FE22F8E84}"/>
              </a:ext>
            </a:extLst>
          </p:cNvPr>
          <p:cNvSpPr/>
          <p:nvPr/>
        </p:nvSpPr>
        <p:spPr>
          <a:xfrm>
            <a:off x="10737272" y="3850233"/>
            <a:ext cx="346363" cy="149112"/>
          </a:xfrm>
          <a:prstGeom prst="frame">
            <a:avLst>
              <a:gd name="adj1" fmla="val 676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1EEAE3-1974-6E4B-A776-229A7D87F8F4}"/>
              </a:ext>
            </a:extLst>
          </p:cNvPr>
          <p:cNvSpPr/>
          <p:nvPr/>
        </p:nvSpPr>
        <p:spPr>
          <a:xfrm>
            <a:off x="-787689" y="2784101"/>
            <a:ext cx="523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KR" sz="200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Optical character recognition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2425C0-E9AD-664A-8E22-89B7DD33C88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093914" y="2924827"/>
            <a:ext cx="0" cy="760747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BCF863-AFC9-A54C-BB79-0EB4AE24FFF2}"/>
              </a:ext>
            </a:extLst>
          </p:cNvPr>
          <p:cNvCxnSpPr>
            <a:cxnSpLocks/>
          </p:cNvCxnSpPr>
          <p:nvPr/>
        </p:nvCxnSpPr>
        <p:spPr>
          <a:xfrm>
            <a:off x="10093913" y="3807863"/>
            <a:ext cx="0" cy="170976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82F259-2F1B-064D-A5CE-539DB67D71E2}"/>
              </a:ext>
            </a:extLst>
          </p:cNvPr>
          <p:cNvCxnSpPr>
            <a:cxnSpLocks/>
          </p:cNvCxnSpPr>
          <p:nvPr/>
        </p:nvCxnSpPr>
        <p:spPr>
          <a:xfrm>
            <a:off x="10910453" y="2924827"/>
            <a:ext cx="0" cy="92540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B7C12A-3EC8-B247-A545-F549EBBC92D9}"/>
              </a:ext>
            </a:extLst>
          </p:cNvPr>
          <p:cNvCxnSpPr>
            <a:cxnSpLocks/>
          </p:cNvCxnSpPr>
          <p:nvPr/>
        </p:nvCxnSpPr>
        <p:spPr>
          <a:xfrm>
            <a:off x="10910453" y="3999345"/>
            <a:ext cx="0" cy="150904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5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1E20CB9-D759-5E43-9193-373342EC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445" y="2833006"/>
            <a:ext cx="4299573" cy="3224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CB096-546B-B944-BAD4-91E9B178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185" y="984051"/>
            <a:ext cx="2296885" cy="84318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미래 예측</a:t>
            </a:r>
            <a:endParaRPr lang="en-US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99D1CB-7FB3-2F4A-8786-D032B4C05C04}"/>
              </a:ext>
            </a:extLst>
          </p:cNvPr>
          <p:cNvGrpSpPr/>
          <p:nvPr/>
        </p:nvGrpSpPr>
        <p:grpSpPr>
          <a:xfrm>
            <a:off x="5608529" y="-352990"/>
            <a:ext cx="8319741" cy="7630656"/>
            <a:chOff x="-824415" y="359898"/>
            <a:chExt cx="6936381" cy="69363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567C9-CFFB-BF47-BEF8-974B7644C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24415" y="359898"/>
              <a:ext cx="6936381" cy="69363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ED3A1A-E3D5-294F-807B-DD210AF1B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61" t="8959" r="7355"/>
            <a:stretch/>
          </p:blipFill>
          <p:spPr>
            <a:xfrm>
              <a:off x="1427052" y="1937402"/>
              <a:ext cx="2433449" cy="34555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80DCB6A-A16E-684E-905C-7F17734A8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8" t="9431" r="7218"/>
          <a:stretch/>
        </p:blipFill>
        <p:spPr>
          <a:xfrm>
            <a:off x="8309018" y="1385584"/>
            <a:ext cx="2918765" cy="41054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F7E3AE-2A0C-3E4D-90AB-02641E925F0F}"/>
              </a:ext>
            </a:extLst>
          </p:cNvPr>
          <p:cNvSpPr txBox="1">
            <a:spLocks/>
          </p:cNvSpPr>
          <p:nvPr/>
        </p:nvSpPr>
        <p:spPr>
          <a:xfrm>
            <a:off x="887185" y="1892711"/>
            <a:ext cx="5885091" cy="493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현재까지의 식습관으로 당신의 미래를 예측해 드립니다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FD70CD-86F3-BB4D-B9F6-29D5B67617D2}"/>
              </a:ext>
            </a:extLst>
          </p:cNvPr>
          <p:cNvSpPr txBox="1">
            <a:spLocks/>
          </p:cNvSpPr>
          <p:nvPr/>
        </p:nvSpPr>
        <p:spPr>
          <a:xfrm>
            <a:off x="887186" y="2331004"/>
            <a:ext cx="6466114" cy="487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당신이 해줄 일은 열심히 찰칵 영수증을 찍어주는 일 뿐이에요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51DD02-69E7-8F46-A80B-3DFC8F2CC645}"/>
              </a:ext>
            </a:extLst>
          </p:cNvPr>
          <p:cNvSpPr txBox="1">
            <a:spLocks/>
          </p:cNvSpPr>
          <p:nvPr/>
        </p:nvSpPr>
        <p:spPr>
          <a:xfrm>
            <a:off x="887186" y="2756085"/>
            <a:ext cx="6466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미래의 당신의 모습을 세 귀여운 친구가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보여줄거에요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4DC9BF-C578-EE41-972A-12A88785E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346" y="3187772"/>
            <a:ext cx="3519147" cy="2639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7C6366-5145-D742-8406-CD21AEB87D6D}"/>
              </a:ext>
            </a:extLst>
          </p:cNvPr>
          <p:cNvSpPr txBox="1"/>
          <p:nvPr/>
        </p:nvSpPr>
        <p:spPr>
          <a:xfrm>
            <a:off x="3436833" y="57927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보통이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C09E5-3B66-0A45-AD80-53E70C67665E}"/>
              </a:ext>
            </a:extLst>
          </p:cNvPr>
          <p:cNvSpPr txBox="1"/>
          <p:nvPr/>
        </p:nvSpPr>
        <p:spPr>
          <a:xfrm>
            <a:off x="5866522" y="579272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뚱이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331517-D184-7649-A501-DED1E30F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9352" y="2957218"/>
            <a:ext cx="3768717" cy="2826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BAD5CE-BC9B-6F4C-97D5-93E87E170DFF}"/>
              </a:ext>
            </a:extLst>
          </p:cNvPr>
          <p:cNvSpPr txBox="1"/>
          <p:nvPr/>
        </p:nvSpPr>
        <p:spPr>
          <a:xfrm>
            <a:off x="1090680" y="580022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마름이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A9AE27-A533-6C4E-BEFF-930C251A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751" y="1252510"/>
            <a:ext cx="3936339" cy="29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353B54-B607-8A47-9297-3A0F36C12CE6}"/>
              </a:ext>
            </a:extLst>
          </p:cNvPr>
          <p:cNvGrpSpPr/>
          <p:nvPr/>
        </p:nvGrpSpPr>
        <p:grpSpPr>
          <a:xfrm>
            <a:off x="5608529" y="-349815"/>
            <a:ext cx="8319741" cy="7630656"/>
            <a:chOff x="-824415" y="359898"/>
            <a:chExt cx="6936381" cy="69363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232BDA-6694-7144-969C-8DF40B01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24415" y="359898"/>
              <a:ext cx="6936381" cy="69363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C044DD-BC79-B247-AA0E-9BBF7A170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1" t="8959" r="7355"/>
            <a:stretch/>
          </p:blipFill>
          <p:spPr>
            <a:xfrm>
              <a:off x="1427052" y="1937402"/>
              <a:ext cx="2433449" cy="345554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F6CE7D-5741-404E-B21C-6EA54A02DA5B}"/>
              </a:ext>
            </a:extLst>
          </p:cNvPr>
          <p:cNvGrpSpPr/>
          <p:nvPr/>
        </p:nvGrpSpPr>
        <p:grpSpPr>
          <a:xfrm>
            <a:off x="873933" y="2304971"/>
            <a:ext cx="6466115" cy="2321083"/>
            <a:chOff x="900437" y="984051"/>
            <a:chExt cx="6466115" cy="232108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92ED076-A5C9-1B46-9E34-10EDB157E9BD}"/>
                </a:ext>
              </a:extLst>
            </p:cNvPr>
            <p:cNvSpPr txBox="1">
              <a:spLocks/>
            </p:cNvSpPr>
            <p:nvPr/>
          </p:nvSpPr>
          <p:spPr>
            <a:xfrm>
              <a:off x="900437" y="984051"/>
              <a:ext cx="2296885" cy="8431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가계부</a:t>
              </a:r>
              <a:endParaRPr 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52212CC-3D47-EB43-842F-C0DBCA1BC0D8}"/>
                </a:ext>
              </a:extLst>
            </p:cNvPr>
            <p:cNvSpPr txBox="1">
              <a:spLocks/>
            </p:cNvSpPr>
            <p:nvPr/>
          </p:nvSpPr>
          <p:spPr>
            <a:xfrm>
              <a:off x="900437" y="1892711"/>
              <a:ext cx="5885091" cy="4936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현재까지의 찍어 준 내용으로 그래프를 만들어드려요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69D441E-3FFB-BF4F-AD3D-E7E8D4918773}"/>
                </a:ext>
              </a:extLst>
            </p:cNvPr>
            <p:cNvSpPr txBox="1">
              <a:spLocks/>
            </p:cNvSpPr>
            <p:nvPr/>
          </p:nvSpPr>
          <p:spPr>
            <a:xfrm>
              <a:off x="900438" y="2331004"/>
              <a:ext cx="6466114" cy="4870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얼마나 썼고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얼마나 먹었나 알려드릴게요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9190A583-D565-3849-82C5-A6988407DF24}"/>
                </a:ext>
              </a:extLst>
            </p:cNvPr>
            <p:cNvSpPr txBox="1">
              <a:spLocks/>
            </p:cNvSpPr>
            <p:nvPr/>
          </p:nvSpPr>
          <p:spPr>
            <a:xfrm>
              <a:off x="900438" y="2756085"/>
              <a:ext cx="6466114" cy="5490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새로운 식습관을 만들어봐요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!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</TotalTime>
  <Words>567</Words>
  <Application>Microsoft Macintosh PowerPoint</Application>
  <PresentationFormat>Widescreen</PresentationFormat>
  <Paragraphs>267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Apple SD Gothic Neo</vt:lpstr>
      <vt:lpstr>J신영복_TT</vt:lpstr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미래 예측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Daniel</dc:creator>
  <cp:lastModifiedBy>Kim Daniel</cp:lastModifiedBy>
  <cp:revision>51</cp:revision>
  <dcterms:created xsi:type="dcterms:W3CDTF">2018-10-13T14:02:11Z</dcterms:created>
  <dcterms:modified xsi:type="dcterms:W3CDTF">2018-10-13T23:30:28Z</dcterms:modified>
</cp:coreProperties>
</file>